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5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98D699-801F-4FD3-87FE-EFC43291256C}" type="doc">
      <dgm:prSet loTypeId="urn:microsoft.com/office/officeart/2005/8/layout/StepDownProcess" loCatId="process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s-CR"/>
        </a:p>
      </dgm:t>
    </dgm:pt>
    <dgm:pt modelId="{C96C1480-F126-4F9D-A620-CD8845917D56}">
      <dgm:prSet phldrT="[Texto]"/>
      <dgm:spPr/>
      <dgm:t>
        <a:bodyPr/>
        <a:lstStyle/>
        <a:p>
          <a:r>
            <a:rPr lang="es-CR" dirty="0" err="1"/>
            <a:t>Admin</a:t>
          </a:r>
          <a:r>
            <a:rPr lang="es-CR" dirty="0"/>
            <a:t>. de Sistema</a:t>
          </a:r>
        </a:p>
      </dgm:t>
    </dgm:pt>
    <dgm:pt modelId="{A2441F23-4508-43EA-9974-5E707DA8969A}" type="parTrans" cxnId="{5F10A132-7D0F-47DE-A971-26DB3C32FE36}">
      <dgm:prSet/>
      <dgm:spPr/>
      <dgm:t>
        <a:bodyPr/>
        <a:lstStyle/>
        <a:p>
          <a:endParaRPr lang="es-CR"/>
        </a:p>
      </dgm:t>
    </dgm:pt>
    <dgm:pt modelId="{336DB059-8F62-43E1-88DB-B066731ACC41}" type="sibTrans" cxnId="{5F10A132-7D0F-47DE-A971-26DB3C32FE36}">
      <dgm:prSet/>
      <dgm:spPr/>
      <dgm:t>
        <a:bodyPr/>
        <a:lstStyle/>
        <a:p>
          <a:endParaRPr lang="es-CR"/>
        </a:p>
      </dgm:t>
    </dgm:pt>
    <dgm:pt modelId="{5A978543-6EEA-491B-A079-28048D905D7A}">
      <dgm:prSet phldrT="[Texto]" custT="1"/>
      <dgm:spPr/>
      <dgm:t>
        <a:bodyPr/>
        <a:lstStyle/>
        <a:p>
          <a:r>
            <a:rPr lang="es-CR" sz="1100"/>
            <a:t>Únicamente administra los roles del sistema.</a:t>
          </a:r>
          <a:endParaRPr lang="es-CR" sz="1100" dirty="0"/>
        </a:p>
      </dgm:t>
    </dgm:pt>
    <dgm:pt modelId="{DF28B60F-4722-4104-9D15-90C515ADD1E6}" type="parTrans" cxnId="{6E1ADDC1-704B-48D9-9513-628BA85D6353}">
      <dgm:prSet/>
      <dgm:spPr/>
      <dgm:t>
        <a:bodyPr/>
        <a:lstStyle/>
        <a:p>
          <a:endParaRPr lang="es-CR"/>
        </a:p>
      </dgm:t>
    </dgm:pt>
    <dgm:pt modelId="{2CA5F105-81E0-4F24-B9E2-5B09D278602A}" type="sibTrans" cxnId="{6E1ADDC1-704B-48D9-9513-628BA85D6353}">
      <dgm:prSet/>
      <dgm:spPr/>
      <dgm:t>
        <a:bodyPr/>
        <a:lstStyle/>
        <a:p>
          <a:endParaRPr lang="es-CR"/>
        </a:p>
      </dgm:t>
    </dgm:pt>
    <dgm:pt modelId="{B98E2044-D3D7-433B-97CB-C4EF2A43AD8F}">
      <dgm:prSet phldrT="[Texto]"/>
      <dgm:spPr/>
      <dgm:t>
        <a:bodyPr/>
        <a:lstStyle/>
        <a:p>
          <a:r>
            <a:rPr lang="es-CR"/>
            <a:t>Comprador</a:t>
          </a:r>
        </a:p>
      </dgm:t>
    </dgm:pt>
    <dgm:pt modelId="{37CAAA2C-8D15-4C12-8946-EDFC36AF0C7F}" type="parTrans" cxnId="{28CCD546-7554-4D1E-B0FB-81CBD03270E6}">
      <dgm:prSet/>
      <dgm:spPr/>
      <dgm:t>
        <a:bodyPr/>
        <a:lstStyle/>
        <a:p>
          <a:endParaRPr lang="es-CR"/>
        </a:p>
      </dgm:t>
    </dgm:pt>
    <dgm:pt modelId="{3F376BDA-0D63-4B11-B362-64719BFEFE09}" type="sibTrans" cxnId="{28CCD546-7554-4D1E-B0FB-81CBD03270E6}">
      <dgm:prSet/>
      <dgm:spPr/>
      <dgm:t>
        <a:bodyPr/>
        <a:lstStyle/>
        <a:p>
          <a:endParaRPr lang="es-CR"/>
        </a:p>
      </dgm:t>
    </dgm:pt>
    <dgm:pt modelId="{7C24C0C0-A1A4-4535-B71D-C9DED1D7E044}">
      <dgm:prSet phldrT="[Texto]" custT="1"/>
      <dgm:spPr/>
      <dgm:t>
        <a:bodyPr/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R" sz="1100" kern="1200">
              <a:latin typeface="Tw Cen MT" panose="020B0602020104020603"/>
              <a:ea typeface="+mn-ea"/>
              <a:cs typeface="+mn-cs"/>
            </a:rPr>
            <a:t>Solamente puede generar requisiciones en el sistema.</a:t>
          </a:r>
          <a:endParaRPr lang="es-CR" sz="1100" kern="1200" dirty="0">
            <a:latin typeface="Tw Cen MT" panose="020B0602020104020603"/>
            <a:ea typeface="+mn-ea"/>
            <a:cs typeface="+mn-cs"/>
          </a:endParaRPr>
        </a:p>
      </dgm:t>
    </dgm:pt>
    <dgm:pt modelId="{499119A2-0C5D-48F5-AF61-9093D4BF9BA1}" type="parTrans" cxnId="{C9CC0C2E-2AAC-4C6F-BE8A-4A6F95F78901}">
      <dgm:prSet/>
      <dgm:spPr/>
      <dgm:t>
        <a:bodyPr/>
        <a:lstStyle/>
        <a:p>
          <a:endParaRPr lang="es-CR"/>
        </a:p>
      </dgm:t>
    </dgm:pt>
    <dgm:pt modelId="{85BCFBCB-7325-47AA-B4E3-E9ADF5D0852E}" type="sibTrans" cxnId="{C9CC0C2E-2AAC-4C6F-BE8A-4A6F95F78901}">
      <dgm:prSet/>
      <dgm:spPr/>
      <dgm:t>
        <a:bodyPr/>
        <a:lstStyle/>
        <a:p>
          <a:endParaRPr lang="es-CR"/>
        </a:p>
      </dgm:t>
    </dgm:pt>
    <dgm:pt modelId="{BF82EA6A-6E73-425B-ABF8-B6A4EED777A6}">
      <dgm:prSet phldrT="[Texto]"/>
      <dgm:spPr/>
      <dgm:t>
        <a:bodyPr/>
        <a:lstStyle/>
        <a:p>
          <a:r>
            <a:rPr lang="es-CR"/>
            <a:t>Aprobador jefe</a:t>
          </a:r>
        </a:p>
      </dgm:t>
    </dgm:pt>
    <dgm:pt modelId="{C39D2D0A-7382-488F-A127-B5B7EB232A89}" type="parTrans" cxnId="{293FBE9B-D4A1-48F9-8873-1B4834F66BC3}">
      <dgm:prSet/>
      <dgm:spPr/>
      <dgm:t>
        <a:bodyPr/>
        <a:lstStyle/>
        <a:p>
          <a:endParaRPr lang="es-CR"/>
        </a:p>
      </dgm:t>
    </dgm:pt>
    <dgm:pt modelId="{D6C669E7-E893-40DD-ABC9-79F62E5BEBE8}" type="sibTrans" cxnId="{293FBE9B-D4A1-48F9-8873-1B4834F66BC3}">
      <dgm:prSet/>
      <dgm:spPr/>
      <dgm:t>
        <a:bodyPr/>
        <a:lstStyle/>
        <a:p>
          <a:endParaRPr lang="es-CR"/>
        </a:p>
      </dgm:t>
    </dgm:pt>
    <dgm:pt modelId="{AA339D83-461C-437D-8837-EED5ECB1F5E4}">
      <dgm:prSet phldrT="[Texto]" custT="1"/>
      <dgm:spPr/>
      <dgm:t>
        <a:bodyPr/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R" sz="1100" kern="1200">
              <a:latin typeface="Tw Cen MT" panose="020B0602020104020603"/>
              <a:ea typeface="+mn-ea"/>
              <a:cs typeface="+mn-cs"/>
            </a:rPr>
            <a:t>Aprueba o deniega inicialmente una requisición.</a:t>
          </a:r>
          <a:endParaRPr lang="es-CR" sz="1100" kern="1200" dirty="0">
            <a:latin typeface="Tw Cen MT" panose="020B0602020104020603"/>
            <a:ea typeface="+mn-ea"/>
            <a:cs typeface="+mn-cs"/>
          </a:endParaRPr>
        </a:p>
      </dgm:t>
    </dgm:pt>
    <dgm:pt modelId="{E7970F6B-4D40-4F6E-A83D-C7D07EE5716C}" type="parTrans" cxnId="{AB607ACB-832F-4157-BA90-B91BDE22314D}">
      <dgm:prSet/>
      <dgm:spPr/>
      <dgm:t>
        <a:bodyPr/>
        <a:lstStyle/>
        <a:p>
          <a:endParaRPr lang="es-CR"/>
        </a:p>
      </dgm:t>
    </dgm:pt>
    <dgm:pt modelId="{3A1D29E7-A4AF-4A5A-9699-5E3E54990513}" type="sibTrans" cxnId="{AB607ACB-832F-4157-BA90-B91BDE22314D}">
      <dgm:prSet/>
      <dgm:spPr/>
      <dgm:t>
        <a:bodyPr/>
        <a:lstStyle/>
        <a:p>
          <a:endParaRPr lang="es-CR"/>
        </a:p>
      </dgm:t>
    </dgm:pt>
    <dgm:pt modelId="{535D7D2C-E961-4F60-8743-F2AEC1B9950A}">
      <dgm:prSet phldrT="[Texto]"/>
      <dgm:spPr/>
      <dgm:t>
        <a:bodyPr/>
        <a:lstStyle/>
        <a:p>
          <a:r>
            <a:rPr lang="es-CR"/>
            <a:t>Aprobadores Financieros</a:t>
          </a:r>
        </a:p>
      </dgm:t>
    </dgm:pt>
    <dgm:pt modelId="{11C90A01-A279-4816-B978-5E802E174466}" type="parTrans" cxnId="{6008D6E5-73A7-430A-B8A2-7E56F2A48B09}">
      <dgm:prSet/>
      <dgm:spPr/>
      <dgm:t>
        <a:bodyPr/>
        <a:lstStyle/>
        <a:p>
          <a:endParaRPr lang="es-CR"/>
        </a:p>
      </dgm:t>
    </dgm:pt>
    <dgm:pt modelId="{415488AA-1BF8-48A5-96C5-951FAD813B5B}" type="sibTrans" cxnId="{6008D6E5-73A7-430A-B8A2-7E56F2A48B09}">
      <dgm:prSet/>
      <dgm:spPr/>
      <dgm:t>
        <a:bodyPr/>
        <a:lstStyle/>
        <a:p>
          <a:endParaRPr lang="es-CR"/>
        </a:p>
      </dgm:t>
    </dgm:pt>
    <dgm:pt modelId="{6E25CFC2-1D9F-478C-A7E0-4CEBB6FDE380}">
      <dgm:prSet phldrT="[Texto]" custT="1"/>
      <dgm:spPr/>
      <dgm:t>
        <a:bodyPr/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R" sz="1100" kern="1200">
              <a:latin typeface="Tw Cen MT" panose="020B0602020104020603"/>
              <a:ea typeface="+mn-ea"/>
              <a:cs typeface="+mn-cs"/>
            </a:rPr>
            <a:t>Terminan el proceso de aprobación dependiendo del monto.</a:t>
          </a:r>
          <a:endParaRPr lang="es-CR" sz="1100" kern="1200" dirty="0">
            <a:latin typeface="Tw Cen MT" panose="020B0602020104020603"/>
            <a:ea typeface="+mn-ea"/>
            <a:cs typeface="+mn-cs"/>
          </a:endParaRPr>
        </a:p>
      </dgm:t>
    </dgm:pt>
    <dgm:pt modelId="{EA402FCA-C067-460A-8BB5-D3A1E30BC055}" type="parTrans" cxnId="{C893B0B9-9927-4B46-AAFB-285BD6E45734}">
      <dgm:prSet/>
      <dgm:spPr/>
      <dgm:t>
        <a:bodyPr/>
        <a:lstStyle/>
        <a:p>
          <a:endParaRPr lang="es-CR"/>
        </a:p>
      </dgm:t>
    </dgm:pt>
    <dgm:pt modelId="{7447347D-4050-45EC-BBA0-AC1B7AB13F0A}" type="sibTrans" cxnId="{C893B0B9-9927-4B46-AAFB-285BD6E45734}">
      <dgm:prSet/>
      <dgm:spPr/>
      <dgm:t>
        <a:bodyPr/>
        <a:lstStyle/>
        <a:p>
          <a:endParaRPr lang="es-CR"/>
        </a:p>
      </dgm:t>
    </dgm:pt>
    <dgm:pt modelId="{E66971A7-DF32-4DFA-B08E-6643565352A9}" type="pres">
      <dgm:prSet presAssocID="{E198D699-801F-4FD3-87FE-EFC43291256C}" presName="rootnode" presStyleCnt="0">
        <dgm:presLayoutVars>
          <dgm:chMax/>
          <dgm:chPref/>
          <dgm:dir/>
          <dgm:animLvl val="lvl"/>
        </dgm:presLayoutVars>
      </dgm:prSet>
      <dgm:spPr/>
    </dgm:pt>
    <dgm:pt modelId="{A20F3B14-87ED-4363-B068-27C1F6DA759F}" type="pres">
      <dgm:prSet presAssocID="{C96C1480-F126-4F9D-A620-CD8845917D56}" presName="composite" presStyleCnt="0"/>
      <dgm:spPr/>
    </dgm:pt>
    <dgm:pt modelId="{FFCB7CA6-FDD6-4576-A0E1-3B7FDC29EEE2}" type="pres">
      <dgm:prSet presAssocID="{C96C1480-F126-4F9D-A620-CD8845917D56}" presName="bentUpArrow1" presStyleLbl="alignImgPlace1" presStyleIdx="0" presStyleCnt="3"/>
      <dgm:spPr/>
    </dgm:pt>
    <dgm:pt modelId="{A59F59F5-550B-4218-A5B7-4EC8E92088F8}" type="pres">
      <dgm:prSet presAssocID="{C96C1480-F126-4F9D-A620-CD8845917D56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4F8C48EA-B3C6-494A-9FA1-131872363DA9}" type="pres">
      <dgm:prSet presAssocID="{C96C1480-F126-4F9D-A620-CD8845917D56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2D4EA09A-B680-48F0-94BD-BC40EC51596C}" type="pres">
      <dgm:prSet presAssocID="{336DB059-8F62-43E1-88DB-B066731ACC41}" presName="sibTrans" presStyleCnt="0"/>
      <dgm:spPr/>
    </dgm:pt>
    <dgm:pt modelId="{5CC1F976-20DA-4D4C-9D26-4D3A27CDE4B7}" type="pres">
      <dgm:prSet presAssocID="{B98E2044-D3D7-433B-97CB-C4EF2A43AD8F}" presName="composite" presStyleCnt="0"/>
      <dgm:spPr/>
    </dgm:pt>
    <dgm:pt modelId="{3A3480B9-24B1-4F8C-B004-B2BD1C76DA38}" type="pres">
      <dgm:prSet presAssocID="{B98E2044-D3D7-433B-97CB-C4EF2A43AD8F}" presName="bentUpArrow1" presStyleLbl="alignImgPlace1" presStyleIdx="1" presStyleCnt="3"/>
      <dgm:spPr/>
    </dgm:pt>
    <dgm:pt modelId="{ADC462EE-309C-4B6E-8910-5943BAA03F6A}" type="pres">
      <dgm:prSet presAssocID="{B98E2044-D3D7-433B-97CB-C4EF2A43AD8F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1D335B28-BE1F-4D0D-8D9D-45A91E75AE67}" type="pres">
      <dgm:prSet presAssocID="{B98E2044-D3D7-433B-97CB-C4EF2A43AD8F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A0252D88-CC06-453F-99EC-E0F562CC850E}" type="pres">
      <dgm:prSet presAssocID="{3F376BDA-0D63-4B11-B362-64719BFEFE09}" presName="sibTrans" presStyleCnt="0"/>
      <dgm:spPr/>
    </dgm:pt>
    <dgm:pt modelId="{71330985-10EA-4196-8384-089FD50E89A5}" type="pres">
      <dgm:prSet presAssocID="{BF82EA6A-6E73-425B-ABF8-B6A4EED777A6}" presName="composite" presStyleCnt="0"/>
      <dgm:spPr/>
    </dgm:pt>
    <dgm:pt modelId="{1DAEF633-C856-4C20-A277-5A80EB39A9B6}" type="pres">
      <dgm:prSet presAssocID="{BF82EA6A-6E73-425B-ABF8-B6A4EED777A6}" presName="bentUpArrow1" presStyleLbl="alignImgPlace1" presStyleIdx="2" presStyleCnt="3"/>
      <dgm:spPr/>
    </dgm:pt>
    <dgm:pt modelId="{3E57B649-124E-44EB-BB94-069DF58DDD7C}" type="pres">
      <dgm:prSet presAssocID="{BF82EA6A-6E73-425B-ABF8-B6A4EED777A6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6FD1169A-3148-44FF-A036-03EFCCABCD42}" type="pres">
      <dgm:prSet presAssocID="{BF82EA6A-6E73-425B-ABF8-B6A4EED777A6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F2DA8224-4C51-4BEE-9175-E97BA3329353}" type="pres">
      <dgm:prSet presAssocID="{D6C669E7-E893-40DD-ABC9-79F62E5BEBE8}" presName="sibTrans" presStyleCnt="0"/>
      <dgm:spPr/>
    </dgm:pt>
    <dgm:pt modelId="{3EC9B62E-9576-4270-A871-C90471F06041}" type="pres">
      <dgm:prSet presAssocID="{535D7D2C-E961-4F60-8743-F2AEC1B9950A}" presName="composite" presStyleCnt="0"/>
      <dgm:spPr/>
    </dgm:pt>
    <dgm:pt modelId="{DA2AF9A7-4FA6-4402-AA8D-C232B7C804C3}" type="pres">
      <dgm:prSet presAssocID="{535D7D2C-E961-4F60-8743-F2AEC1B9950A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  <dgm:pt modelId="{0FA03E19-B3E7-4944-B2FE-D2DF63DF020E}" type="pres">
      <dgm:prSet presAssocID="{535D7D2C-E961-4F60-8743-F2AEC1B9950A}" presName="Final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652E41C-C77E-44E3-AE06-13AC25C7E262}" type="presOf" srcId="{5A978543-6EEA-491B-A079-28048D905D7A}" destId="{4F8C48EA-B3C6-494A-9FA1-131872363DA9}" srcOrd="0" destOrd="0" presId="urn:microsoft.com/office/officeart/2005/8/layout/StepDownProcess"/>
    <dgm:cxn modelId="{56661127-73BE-4BC2-8B0B-AFB6049A98D5}" type="presOf" srcId="{7C24C0C0-A1A4-4535-B71D-C9DED1D7E044}" destId="{1D335B28-BE1F-4D0D-8D9D-45A91E75AE67}" srcOrd="0" destOrd="0" presId="urn:microsoft.com/office/officeart/2005/8/layout/StepDownProcess"/>
    <dgm:cxn modelId="{C9CC0C2E-2AAC-4C6F-BE8A-4A6F95F78901}" srcId="{B98E2044-D3D7-433B-97CB-C4EF2A43AD8F}" destId="{7C24C0C0-A1A4-4535-B71D-C9DED1D7E044}" srcOrd="0" destOrd="0" parTransId="{499119A2-0C5D-48F5-AF61-9093D4BF9BA1}" sibTransId="{85BCFBCB-7325-47AA-B4E3-E9ADF5D0852E}"/>
    <dgm:cxn modelId="{5F10A132-7D0F-47DE-A971-26DB3C32FE36}" srcId="{E198D699-801F-4FD3-87FE-EFC43291256C}" destId="{C96C1480-F126-4F9D-A620-CD8845917D56}" srcOrd="0" destOrd="0" parTransId="{A2441F23-4508-43EA-9974-5E707DA8969A}" sibTransId="{336DB059-8F62-43E1-88DB-B066731ACC41}"/>
    <dgm:cxn modelId="{28CCD546-7554-4D1E-B0FB-81CBD03270E6}" srcId="{E198D699-801F-4FD3-87FE-EFC43291256C}" destId="{B98E2044-D3D7-433B-97CB-C4EF2A43AD8F}" srcOrd="1" destOrd="0" parTransId="{37CAAA2C-8D15-4C12-8946-EDFC36AF0C7F}" sibTransId="{3F376BDA-0D63-4B11-B362-64719BFEFE09}"/>
    <dgm:cxn modelId="{C6529B85-0AC1-40AA-8B54-74BEDC05E0C9}" type="presOf" srcId="{535D7D2C-E961-4F60-8743-F2AEC1B9950A}" destId="{DA2AF9A7-4FA6-4402-AA8D-C232B7C804C3}" srcOrd="0" destOrd="0" presId="urn:microsoft.com/office/officeart/2005/8/layout/StepDownProcess"/>
    <dgm:cxn modelId="{7ABA0E8D-FB96-4B9D-9894-7DB664C7F9BB}" type="presOf" srcId="{E198D699-801F-4FD3-87FE-EFC43291256C}" destId="{E66971A7-DF32-4DFA-B08E-6643565352A9}" srcOrd="0" destOrd="0" presId="urn:microsoft.com/office/officeart/2005/8/layout/StepDownProcess"/>
    <dgm:cxn modelId="{B1AD228D-C0DF-4355-90B4-FC7E9041611B}" type="presOf" srcId="{BF82EA6A-6E73-425B-ABF8-B6A4EED777A6}" destId="{3E57B649-124E-44EB-BB94-069DF58DDD7C}" srcOrd="0" destOrd="0" presId="urn:microsoft.com/office/officeart/2005/8/layout/StepDownProcess"/>
    <dgm:cxn modelId="{293FBE9B-D4A1-48F9-8873-1B4834F66BC3}" srcId="{E198D699-801F-4FD3-87FE-EFC43291256C}" destId="{BF82EA6A-6E73-425B-ABF8-B6A4EED777A6}" srcOrd="2" destOrd="0" parTransId="{C39D2D0A-7382-488F-A127-B5B7EB232A89}" sibTransId="{D6C669E7-E893-40DD-ABC9-79F62E5BEBE8}"/>
    <dgm:cxn modelId="{6256979C-7805-45F4-84CD-2FA86A162175}" type="presOf" srcId="{B98E2044-D3D7-433B-97CB-C4EF2A43AD8F}" destId="{ADC462EE-309C-4B6E-8910-5943BAA03F6A}" srcOrd="0" destOrd="0" presId="urn:microsoft.com/office/officeart/2005/8/layout/StepDownProcess"/>
    <dgm:cxn modelId="{C893B0B9-9927-4B46-AAFB-285BD6E45734}" srcId="{535D7D2C-E961-4F60-8743-F2AEC1B9950A}" destId="{6E25CFC2-1D9F-478C-A7E0-4CEBB6FDE380}" srcOrd="0" destOrd="0" parTransId="{EA402FCA-C067-460A-8BB5-D3A1E30BC055}" sibTransId="{7447347D-4050-45EC-BBA0-AC1B7AB13F0A}"/>
    <dgm:cxn modelId="{AA1102BA-8522-43CF-86B3-A94A589B0BAC}" type="presOf" srcId="{AA339D83-461C-437D-8837-EED5ECB1F5E4}" destId="{6FD1169A-3148-44FF-A036-03EFCCABCD42}" srcOrd="0" destOrd="0" presId="urn:microsoft.com/office/officeart/2005/8/layout/StepDownProcess"/>
    <dgm:cxn modelId="{6E1ADDC1-704B-48D9-9513-628BA85D6353}" srcId="{C96C1480-F126-4F9D-A620-CD8845917D56}" destId="{5A978543-6EEA-491B-A079-28048D905D7A}" srcOrd="0" destOrd="0" parTransId="{DF28B60F-4722-4104-9D15-90C515ADD1E6}" sibTransId="{2CA5F105-81E0-4F24-B9E2-5B09D278602A}"/>
    <dgm:cxn modelId="{AB607ACB-832F-4157-BA90-B91BDE22314D}" srcId="{BF82EA6A-6E73-425B-ABF8-B6A4EED777A6}" destId="{AA339D83-461C-437D-8837-EED5ECB1F5E4}" srcOrd="0" destOrd="0" parTransId="{E7970F6B-4D40-4F6E-A83D-C7D07EE5716C}" sibTransId="{3A1D29E7-A4AF-4A5A-9699-5E3E54990513}"/>
    <dgm:cxn modelId="{D1A212E2-884D-4963-94E1-17D0233BA74C}" type="presOf" srcId="{6E25CFC2-1D9F-478C-A7E0-4CEBB6FDE380}" destId="{0FA03E19-B3E7-4944-B2FE-D2DF63DF020E}" srcOrd="0" destOrd="0" presId="urn:microsoft.com/office/officeart/2005/8/layout/StepDownProcess"/>
    <dgm:cxn modelId="{6008D6E5-73A7-430A-B8A2-7E56F2A48B09}" srcId="{E198D699-801F-4FD3-87FE-EFC43291256C}" destId="{535D7D2C-E961-4F60-8743-F2AEC1B9950A}" srcOrd="3" destOrd="0" parTransId="{11C90A01-A279-4816-B978-5E802E174466}" sibTransId="{415488AA-1BF8-48A5-96C5-951FAD813B5B}"/>
    <dgm:cxn modelId="{4DFECAF1-DF85-4ADD-A341-581C56F7FC62}" type="presOf" srcId="{C96C1480-F126-4F9D-A620-CD8845917D56}" destId="{A59F59F5-550B-4218-A5B7-4EC8E92088F8}" srcOrd="0" destOrd="0" presId="urn:microsoft.com/office/officeart/2005/8/layout/StepDownProcess"/>
    <dgm:cxn modelId="{6B3E542B-2C6F-40EA-9C33-EFC140B32CA7}" type="presParOf" srcId="{E66971A7-DF32-4DFA-B08E-6643565352A9}" destId="{A20F3B14-87ED-4363-B068-27C1F6DA759F}" srcOrd="0" destOrd="0" presId="urn:microsoft.com/office/officeart/2005/8/layout/StepDownProcess"/>
    <dgm:cxn modelId="{2BDD2D4E-11F5-4C8A-84A8-841308A6CB2B}" type="presParOf" srcId="{A20F3B14-87ED-4363-B068-27C1F6DA759F}" destId="{FFCB7CA6-FDD6-4576-A0E1-3B7FDC29EEE2}" srcOrd="0" destOrd="0" presId="urn:microsoft.com/office/officeart/2005/8/layout/StepDownProcess"/>
    <dgm:cxn modelId="{5462CA2D-D277-4EB4-A64F-5F1863E4D67B}" type="presParOf" srcId="{A20F3B14-87ED-4363-B068-27C1F6DA759F}" destId="{A59F59F5-550B-4218-A5B7-4EC8E92088F8}" srcOrd="1" destOrd="0" presId="urn:microsoft.com/office/officeart/2005/8/layout/StepDownProcess"/>
    <dgm:cxn modelId="{8D3F4393-6A14-44B5-B175-86FF814AD596}" type="presParOf" srcId="{A20F3B14-87ED-4363-B068-27C1F6DA759F}" destId="{4F8C48EA-B3C6-494A-9FA1-131872363DA9}" srcOrd="2" destOrd="0" presId="urn:microsoft.com/office/officeart/2005/8/layout/StepDownProcess"/>
    <dgm:cxn modelId="{50B58141-A632-4941-820E-0A1B9304EABB}" type="presParOf" srcId="{E66971A7-DF32-4DFA-B08E-6643565352A9}" destId="{2D4EA09A-B680-48F0-94BD-BC40EC51596C}" srcOrd="1" destOrd="0" presId="urn:microsoft.com/office/officeart/2005/8/layout/StepDownProcess"/>
    <dgm:cxn modelId="{F4BAAF2A-F069-4804-9C2A-ADD85DAD6DB9}" type="presParOf" srcId="{E66971A7-DF32-4DFA-B08E-6643565352A9}" destId="{5CC1F976-20DA-4D4C-9D26-4D3A27CDE4B7}" srcOrd="2" destOrd="0" presId="urn:microsoft.com/office/officeart/2005/8/layout/StepDownProcess"/>
    <dgm:cxn modelId="{F9ECCF74-FB30-4455-A659-FBD392033B61}" type="presParOf" srcId="{5CC1F976-20DA-4D4C-9D26-4D3A27CDE4B7}" destId="{3A3480B9-24B1-4F8C-B004-B2BD1C76DA38}" srcOrd="0" destOrd="0" presId="urn:microsoft.com/office/officeart/2005/8/layout/StepDownProcess"/>
    <dgm:cxn modelId="{829B073E-924A-4F30-9B7F-1E2CEBD54EC4}" type="presParOf" srcId="{5CC1F976-20DA-4D4C-9D26-4D3A27CDE4B7}" destId="{ADC462EE-309C-4B6E-8910-5943BAA03F6A}" srcOrd="1" destOrd="0" presId="urn:microsoft.com/office/officeart/2005/8/layout/StepDownProcess"/>
    <dgm:cxn modelId="{CAD86BE5-29F2-4522-894E-5371227BDCC5}" type="presParOf" srcId="{5CC1F976-20DA-4D4C-9D26-4D3A27CDE4B7}" destId="{1D335B28-BE1F-4D0D-8D9D-45A91E75AE67}" srcOrd="2" destOrd="0" presId="urn:microsoft.com/office/officeart/2005/8/layout/StepDownProcess"/>
    <dgm:cxn modelId="{61B8ACDC-C052-4A3C-8843-324CCD247439}" type="presParOf" srcId="{E66971A7-DF32-4DFA-B08E-6643565352A9}" destId="{A0252D88-CC06-453F-99EC-E0F562CC850E}" srcOrd="3" destOrd="0" presId="urn:microsoft.com/office/officeart/2005/8/layout/StepDownProcess"/>
    <dgm:cxn modelId="{3E7AF746-9CA5-435B-A6B9-7C4018FCCDC8}" type="presParOf" srcId="{E66971A7-DF32-4DFA-B08E-6643565352A9}" destId="{71330985-10EA-4196-8384-089FD50E89A5}" srcOrd="4" destOrd="0" presId="urn:microsoft.com/office/officeart/2005/8/layout/StepDownProcess"/>
    <dgm:cxn modelId="{C98DAE0C-5CCD-4069-9E83-6652344BB263}" type="presParOf" srcId="{71330985-10EA-4196-8384-089FD50E89A5}" destId="{1DAEF633-C856-4C20-A277-5A80EB39A9B6}" srcOrd="0" destOrd="0" presId="urn:microsoft.com/office/officeart/2005/8/layout/StepDownProcess"/>
    <dgm:cxn modelId="{18EC275D-2D1C-4EB0-96F2-7B730125E893}" type="presParOf" srcId="{71330985-10EA-4196-8384-089FD50E89A5}" destId="{3E57B649-124E-44EB-BB94-069DF58DDD7C}" srcOrd="1" destOrd="0" presId="urn:microsoft.com/office/officeart/2005/8/layout/StepDownProcess"/>
    <dgm:cxn modelId="{CB057D5F-5DFE-4C01-B209-1CB0C9F9386F}" type="presParOf" srcId="{71330985-10EA-4196-8384-089FD50E89A5}" destId="{6FD1169A-3148-44FF-A036-03EFCCABCD42}" srcOrd="2" destOrd="0" presId="urn:microsoft.com/office/officeart/2005/8/layout/StepDownProcess"/>
    <dgm:cxn modelId="{EBA070F5-7EF1-493D-9A1F-C727B5E5B47F}" type="presParOf" srcId="{E66971A7-DF32-4DFA-B08E-6643565352A9}" destId="{F2DA8224-4C51-4BEE-9175-E97BA3329353}" srcOrd="5" destOrd="0" presId="urn:microsoft.com/office/officeart/2005/8/layout/StepDownProcess"/>
    <dgm:cxn modelId="{F222EBDC-A465-4FF1-935C-5E6B06E3A85B}" type="presParOf" srcId="{E66971A7-DF32-4DFA-B08E-6643565352A9}" destId="{3EC9B62E-9576-4270-A871-C90471F06041}" srcOrd="6" destOrd="0" presId="urn:microsoft.com/office/officeart/2005/8/layout/StepDownProcess"/>
    <dgm:cxn modelId="{4CC5CC39-C79B-445B-B0FB-2AF1D4DD3875}" type="presParOf" srcId="{3EC9B62E-9576-4270-A871-C90471F06041}" destId="{DA2AF9A7-4FA6-4402-AA8D-C232B7C804C3}" srcOrd="0" destOrd="0" presId="urn:microsoft.com/office/officeart/2005/8/layout/StepDownProcess"/>
    <dgm:cxn modelId="{C463F699-07B1-48E0-825A-691CA2D76D6F}" type="presParOf" srcId="{3EC9B62E-9576-4270-A871-C90471F06041}" destId="{0FA03E19-B3E7-4944-B2FE-D2DF63DF020E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CB7CA6-FDD6-4576-A0E1-3B7FDC29EEE2}">
      <dsp:nvSpPr>
        <dsp:cNvPr id="0" name=""/>
        <dsp:cNvSpPr/>
      </dsp:nvSpPr>
      <dsp:spPr>
        <a:xfrm rot="5400000">
          <a:off x="2193118" y="1163345"/>
          <a:ext cx="1021670" cy="116313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59F59F5-550B-4218-A5B7-4EC8E92088F8}">
      <dsp:nvSpPr>
        <dsp:cNvPr id="0" name=""/>
        <dsp:cNvSpPr/>
      </dsp:nvSpPr>
      <dsp:spPr>
        <a:xfrm>
          <a:off x="1922437" y="30803"/>
          <a:ext cx="1719891" cy="1203868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100" kern="1200" dirty="0" err="1"/>
            <a:t>Admin</a:t>
          </a:r>
          <a:r>
            <a:rPr lang="es-CR" sz="2100" kern="1200" dirty="0"/>
            <a:t>. de Sistema</a:t>
          </a:r>
        </a:p>
      </dsp:txBody>
      <dsp:txXfrm>
        <a:off x="1981216" y="89582"/>
        <a:ext cx="1602333" cy="1086310"/>
      </dsp:txXfrm>
    </dsp:sp>
    <dsp:sp modelId="{4F8C48EA-B3C6-494A-9FA1-131872363DA9}">
      <dsp:nvSpPr>
        <dsp:cNvPr id="0" name=""/>
        <dsp:cNvSpPr/>
      </dsp:nvSpPr>
      <dsp:spPr>
        <a:xfrm>
          <a:off x="3642329" y="145619"/>
          <a:ext cx="1250885" cy="973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R" sz="1100" kern="1200"/>
            <a:t>Únicamente administra los roles del sistema.</a:t>
          </a:r>
          <a:endParaRPr lang="es-CR" sz="1100" kern="1200" dirty="0"/>
        </a:p>
      </dsp:txBody>
      <dsp:txXfrm>
        <a:off x="3642329" y="145619"/>
        <a:ext cx="1250885" cy="973019"/>
      </dsp:txXfrm>
    </dsp:sp>
    <dsp:sp modelId="{3A3480B9-24B1-4F8C-B004-B2BD1C76DA38}">
      <dsp:nvSpPr>
        <dsp:cNvPr id="0" name=""/>
        <dsp:cNvSpPr/>
      </dsp:nvSpPr>
      <dsp:spPr>
        <a:xfrm rot="5400000">
          <a:off x="3619090" y="2515686"/>
          <a:ext cx="1021670" cy="116313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DC462EE-309C-4B6E-8910-5943BAA03F6A}">
      <dsp:nvSpPr>
        <dsp:cNvPr id="0" name=""/>
        <dsp:cNvSpPr/>
      </dsp:nvSpPr>
      <dsp:spPr>
        <a:xfrm>
          <a:off x="3348410" y="1383144"/>
          <a:ext cx="1719891" cy="1203868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100" kern="1200"/>
            <a:t>Comprador</a:t>
          </a:r>
        </a:p>
      </dsp:txBody>
      <dsp:txXfrm>
        <a:off x="3407189" y="1441923"/>
        <a:ext cx="1602333" cy="1086310"/>
      </dsp:txXfrm>
    </dsp:sp>
    <dsp:sp modelId="{1D335B28-BE1F-4D0D-8D9D-45A91E75AE67}">
      <dsp:nvSpPr>
        <dsp:cNvPr id="0" name=""/>
        <dsp:cNvSpPr/>
      </dsp:nvSpPr>
      <dsp:spPr>
        <a:xfrm>
          <a:off x="5068301" y="1497961"/>
          <a:ext cx="1250885" cy="973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R" sz="1100" kern="1200">
              <a:latin typeface="Tw Cen MT" panose="020B0602020104020603"/>
              <a:ea typeface="+mn-ea"/>
              <a:cs typeface="+mn-cs"/>
            </a:rPr>
            <a:t>Solamente puede generar requisiciones en el sistema.</a:t>
          </a:r>
          <a:endParaRPr lang="es-CR" sz="1100" kern="1200" dirty="0">
            <a:latin typeface="Tw Cen MT" panose="020B0602020104020603"/>
            <a:ea typeface="+mn-ea"/>
            <a:cs typeface="+mn-cs"/>
          </a:endParaRPr>
        </a:p>
      </dsp:txBody>
      <dsp:txXfrm>
        <a:off x="5068301" y="1497961"/>
        <a:ext cx="1250885" cy="973019"/>
      </dsp:txXfrm>
    </dsp:sp>
    <dsp:sp modelId="{1DAEF633-C856-4C20-A277-5A80EB39A9B6}">
      <dsp:nvSpPr>
        <dsp:cNvPr id="0" name=""/>
        <dsp:cNvSpPr/>
      </dsp:nvSpPr>
      <dsp:spPr>
        <a:xfrm rot="5400000">
          <a:off x="5045063" y="3868028"/>
          <a:ext cx="1021670" cy="116313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E57B649-124E-44EB-BB94-069DF58DDD7C}">
      <dsp:nvSpPr>
        <dsp:cNvPr id="0" name=""/>
        <dsp:cNvSpPr/>
      </dsp:nvSpPr>
      <dsp:spPr>
        <a:xfrm>
          <a:off x="4774383" y="2735486"/>
          <a:ext cx="1719891" cy="1203868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100" kern="1200"/>
            <a:t>Aprobador jefe</a:t>
          </a:r>
        </a:p>
      </dsp:txBody>
      <dsp:txXfrm>
        <a:off x="4833162" y="2794265"/>
        <a:ext cx="1602333" cy="1086310"/>
      </dsp:txXfrm>
    </dsp:sp>
    <dsp:sp modelId="{6FD1169A-3148-44FF-A036-03EFCCABCD42}">
      <dsp:nvSpPr>
        <dsp:cNvPr id="0" name=""/>
        <dsp:cNvSpPr/>
      </dsp:nvSpPr>
      <dsp:spPr>
        <a:xfrm>
          <a:off x="6494274" y="2850302"/>
          <a:ext cx="1250885" cy="973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R" sz="1100" kern="1200">
              <a:latin typeface="Tw Cen MT" panose="020B0602020104020603"/>
              <a:ea typeface="+mn-ea"/>
              <a:cs typeface="+mn-cs"/>
            </a:rPr>
            <a:t>Aprueba o deniega inicialmente una requisición.</a:t>
          </a:r>
          <a:endParaRPr lang="es-CR" sz="1100" kern="1200" dirty="0">
            <a:latin typeface="Tw Cen MT" panose="020B0602020104020603"/>
            <a:ea typeface="+mn-ea"/>
            <a:cs typeface="+mn-cs"/>
          </a:endParaRPr>
        </a:p>
      </dsp:txBody>
      <dsp:txXfrm>
        <a:off x="6494274" y="2850302"/>
        <a:ext cx="1250885" cy="973019"/>
      </dsp:txXfrm>
    </dsp:sp>
    <dsp:sp modelId="{DA2AF9A7-4FA6-4402-AA8D-C232B7C804C3}">
      <dsp:nvSpPr>
        <dsp:cNvPr id="0" name=""/>
        <dsp:cNvSpPr/>
      </dsp:nvSpPr>
      <dsp:spPr>
        <a:xfrm>
          <a:off x="6200355" y="4087827"/>
          <a:ext cx="1719891" cy="1203868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100" kern="1200"/>
            <a:t>Aprobadores Financieros</a:t>
          </a:r>
        </a:p>
      </dsp:txBody>
      <dsp:txXfrm>
        <a:off x="6259134" y="4146606"/>
        <a:ext cx="1602333" cy="1086310"/>
      </dsp:txXfrm>
    </dsp:sp>
    <dsp:sp modelId="{0FA03E19-B3E7-4944-B2FE-D2DF63DF020E}">
      <dsp:nvSpPr>
        <dsp:cNvPr id="0" name=""/>
        <dsp:cNvSpPr/>
      </dsp:nvSpPr>
      <dsp:spPr>
        <a:xfrm>
          <a:off x="7920247" y="4202643"/>
          <a:ext cx="1250885" cy="973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R" sz="1100" kern="1200">
              <a:latin typeface="Tw Cen MT" panose="020B0602020104020603"/>
              <a:ea typeface="+mn-ea"/>
              <a:cs typeface="+mn-cs"/>
            </a:rPr>
            <a:t>Terminan el proceso de aprobación dependiendo del monto.</a:t>
          </a:r>
          <a:endParaRPr lang="es-CR" sz="1100" kern="1200" dirty="0">
            <a:latin typeface="Tw Cen MT" panose="020B0602020104020603"/>
            <a:ea typeface="+mn-ea"/>
            <a:cs typeface="+mn-cs"/>
          </a:endParaRPr>
        </a:p>
      </dsp:txBody>
      <dsp:txXfrm>
        <a:off x="7920247" y="4202643"/>
        <a:ext cx="1250885" cy="9730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6C64CEC-EAFC-4F3E-9D33-CF71373FFF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47B464-9F12-4132-AB18-EF6949F7F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9A0C4-19E3-4CB7-A0CE-A591ABBE3C4D}" type="datetime1">
              <a:rPr lang="es-ES" smtClean="0"/>
              <a:t>15/08/2022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BA083B1-3BC2-484E-AFAD-070AE8A317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6AA960-F8D2-4942-80CF-768EF78ED9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BC2BC-E3B0-4EB8-B491-5C1109F9CB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3742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803FFA6-7A9A-4C4D-A8DB-853C2EEDFE96}" type="datetime1">
              <a:rPr lang="es-ES" noProof="0" smtClean="0"/>
              <a:t>15/08/2022</a:t>
            </a:fld>
            <a:endParaRPr lang="es-ES" noProof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730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A0CA0AF3-38EB-4C63-8219-1BB50E1DE642}" type="datetime1">
              <a:rPr lang="es-ES" noProof="0" smtClean="0"/>
              <a:t>15/08/2022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C4CEBC-8241-4D36-9AE9-2F7827A2AB82}" type="datetime1">
              <a:rPr lang="es-ES" noProof="0" smtClean="0"/>
              <a:t>15/08/2022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CF86A2-5975-430E-A6E1-BD589C3F53FA}" type="datetime1">
              <a:rPr lang="es-ES" noProof="0" smtClean="0"/>
              <a:t>15/08/2022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E108C3-FC2A-4A8A-AC92-EA51B902A531}" type="datetime1">
              <a:rPr lang="es-ES" noProof="0" smtClean="0"/>
              <a:t>15/08/2022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62AA30-5A4A-4C4F-90B9-3E19351EA7E7}" type="datetime1">
              <a:rPr lang="es-ES" noProof="0" smtClean="0"/>
              <a:t>15/08/2022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EF6314-BF1E-4D9F-B381-C1CADA8C0092}" type="datetime1">
              <a:rPr lang="es-ES" noProof="0" smtClean="0"/>
              <a:t>15/08/2022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719E82-A331-4C72-B82B-5BADCE141852}" type="datetime1">
              <a:rPr lang="es-ES" noProof="0" smtClean="0"/>
              <a:t>15/08/2022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5345DB-BC09-4F2D-A950-B5824E6179D5}" type="datetime1">
              <a:rPr lang="es-ES" noProof="0" smtClean="0"/>
              <a:t>15/08/2022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DB2A24-9D58-4203-8723-A461A06D087E}" type="datetime1">
              <a:rPr lang="es-ES" noProof="0" smtClean="0"/>
              <a:t>15/08/2022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B6E4BD-E62C-4E2F-937A-C3A4DB855F30}" type="datetime1">
              <a:rPr lang="es-ES" noProof="0" smtClean="0"/>
              <a:t>15/08/2022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54C683-0777-4D8C-AF75-A78D3205BAC8}" type="datetime1">
              <a:rPr lang="es-ES" noProof="0" smtClean="0"/>
              <a:t>15/08/2022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BBE8E3-4A21-45D7-A860-DFDA026419EC}" type="datetime1">
              <a:rPr lang="es-ES" noProof="0" smtClean="0"/>
              <a:t>15/08/2022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FD387C-7178-4981-AEA8-6F8B6F75A91E}" type="datetime1">
              <a:rPr lang="es-ES" noProof="0" smtClean="0"/>
              <a:t>15/08/2022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E1022B-32BE-4FE1-92B8-C5149277BA50}" type="datetime1">
              <a:rPr lang="es-ES" noProof="0" smtClean="0"/>
              <a:t>15/08/2022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D2895C-9724-44AD-A1CB-C4CD2333D14A}" type="datetime1">
              <a:rPr lang="es-ES" noProof="0" smtClean="0"/>
              <a:t>15/08/2022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4771A7-61FB-45DE-8598-173673CE36D3}" type="datetime1">
              <a:rPr lang="es-ES" noProof="0" smtClean="0"/>
              <a:t>15/08/2022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B77F93-129F-44A2-8E92-7F7A3AA89FC7}" type="datetime1">
              <a:rPr lang="es-ES" noProof="0" smtClean="0"/>
              <a:t>15/08/2022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E95752A-3CB1-471B-A60A-70B55E468DDA}" type="datetime1">
              <a:rPr lang="es-ES" noProof="0" smtClean="0"/>
              <a:t>15/08/2022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rimer plano de la tarjeta de circuitos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 rtl="0"/>
            <a:r>
              <a:rPr lang="es-ES" dirty="0"/>
              <a:t>Proyecto de residencia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s-ES" dirty="0" err="1"/>
              <a:t>Andr</a:t>
            </a:r>
            <a:r>
              <a:rPr lang="es-CR" dirty="0"/>
              <a:t>é</a:t>
            </a:r>
            <a:r>
              <a:rPr lang="es-ES" dirty="0"/>
              <a:t>s Rivera</a:t>
            </a:r>
            <a:r>
              <a:rPr lang="en-US" dirty="0"/>
              <a:t>, Esteban C</a:t>
            </a:r>
            <a:r>
              <a:rPr lang="es-CR" dirty="0" err="1"/>
              <a:t>ó</a:t>
            </a:r>
            <a:r>
              <a:rPr lang="en-US" dirty="0" err="1"/>
              <a:t>rdoba</a:t>
            </a:r>
            <a:r>
              <a:rPr lang="en-US" dirty="0"/>
              <a:t>, Johan </a:t>
            </a:r>
            <a:r>
              <a:rPr lang="en-US" dirty="0" err="1"/>
              <a:t>Cubillo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08D98-500C-5678-4457-54196DF8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Requerimientos de Seguridad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2A3817-1778-B49C-6D03-35D7247EC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s-C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 sistema controlará el acceso y permitirá únicamente a los usuarios autorizados entrar con base a su perfil asignado por el Administrador del sistema.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s-C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Los usuarios entraran al sistema indicando su nombre de usuario y contraseña.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s-C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Los compradores no pueden eliminar o modificar registros del sistema.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s-C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Los administradores pueden modificar registros del sistema, pero no borrarlos.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281654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6286379-D545-A67F-43B0-B39BD1342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067" y="75475"/>
            <a:ext cx="10615865" cy="33535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28EAE24-93D5-6AA3-51F3-0B7574556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67" y="3482040"/>
            <a:ext cx="10615865" cy="330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4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983DF-E4EF-2F59-278C-CD3D158CE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1. Determinación y análisis de los usuarios.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779958-0B73-D615-AD7A-3605CE62E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C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Administrador del sistema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CR" sz="2100" dirty="0">
                <a:latin typeface="Calibri" panose="020F0502020204030204" pitchFamily="34" charset="0"/>
                <a:cs typeface="Arial" panose="020B0604020202020204" pitchFamily="34" charset="0"/>
              </a:rPr>
              <a:t>Define los roles de los demás usuarios (activa y desactiva).</a:t>
            </a:r>
          </a:p>
          <a:p>
            <a:pPr marL="44958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C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Comprador 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CR" sz="2100" dirty="0">
                <a:latin typeface="Calibri" panose="020F0502020204030204" pitchFamily="34" charset="0"/>
                <a:cs typeface="Arial" panose="020B0604020202020204" pitchFamily="34" charset="0"/>
              </a:rPr>
              <a:t>Genera las requisiciones de compra de artículos.</a:t>
            </a:r>
          </a:p>
          <a:p>
            <a:pPr marL="44958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C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Aprobador jefe 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CR" sz="2100" dirty="0">
                <a:latin typeface="Calibri" panose="020F0502020204030204" pitchFamily="34" charset="0"/>
                <a:cs typeface="Arial" panose="020B0604020202020204" pitchFamily="34" charset="0"/>
              </a:rPr>
              <a:t>Jefe directo del comprador.</a:t>
            </a:r>
          </a:p>
          <a:p>
            <a:pPr marL="449580" indent="0">
              <a:lnSpc>
                <a:spcPct val="107000"/>
              </a:lnSpc>
              <a:spcBef>
                <a:spcPts val="0"/>
              </a:spcBef>
              <a:buNone/>
            </a:pPr>
            <a:endParaRPr lang="es-CR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C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Aprobador financiero 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C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Aprobador 1: aprueba órdenes entre 1 y 100 000 colones. 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C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Aprobador 2: aprueba órdenes entre 100 000 y 1 000 000 colones. 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s-C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Aprobador 3: aprueba órdenes mayores a 1 000 000 colones. 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525399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E9C87E15-4644-0013-C614-CC21FB1B0D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798065"/>
              </p:ext>
            </p:extLst>
          </p:nvPr>
        </p:nvGraphicFramePr>
        <p:xfrm>
          <a:off x="549215" y="767750"/>
          <a:ext cx="11093570" cy="5322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22772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B54F98-4AFA-483C-E5C8-A7F5F88F9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R" dirty="0"/>
              <a:t>2. Determinación y análisis de los requerimientos no funcionales relacionados con la usabilidad del sistema.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FDFD9C-6EB4-5DE9-A54D-B6B58196C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sz="2000" dirty="0"/>
              <a:t>El sistema debe enviar mensajes de error que sean informativos y orientados a los usuarios finales, es decir, no deben ser técnicos sino más bien específicos.</a:t>
            </a:r>
          </a:p>
          <a:p>
            <a:r>
              <a:rPr lang="es-CR" sz="2000" dirty="0"/>
              <a:t>El sistema tendrá un manual de usuario estructurado adecuadamente para el uso efectivo de los usuarios finales.</a:t>
            </a:r>
          </a:p>
          <a:p>
            <a:r>
              <a:rPr lang="es-CR" sz="2000" dirty="0"/>
              <a:t>El sistema debe poseer interfaces gráficas estandarizadas y bien formadas.</a:t>
            </a:r>
          </a:p>
          <a:p>
            <a:r>
              <a:rPr lang="es-CR" sz="2000" dirty="0"/>
              <a:t>El tiempo de aprendizaje del sistema por cada usuario se espera que sea menor a 1 hora.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120653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A5C4C2-0A04-B9D2-C1DC-E7D30194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R" dirty="0"/>
              <a:t>3. Diseño del dialogo del sistema para cada uno de los diferentes usuarios determinados.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C0A909-D375-B599-7F6D-8EB5A9550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CR" dirty="0"/>
              <a:t>Definición de los estándares:</a:t>
            </a:r>
          </a:p>
          <a:p>
            <a:r>
              <a:rPr lang="es-CR" dirty="0"/>
              <a:t>Posición de las pestañas 200, 60.</a:t>
            </a:r>
          </a:p>
          <a:p>
            <a:r>
              <a:rPr lang="es-CR" dirty="0"/>
              <a:t>Tamaño de las pestañas 1020, 553.</a:t>
            </a:r>
          </a:p>
          <a:p>
            <a:r>
              <a:rPr lang="es-CR" dirty="0"/>
              <a:t>Tamaño de los botones 160, 50.</a:t>
            </a:r>
          </a:p>
          <a:p>
            <a:r>
              <a:rPr lang="es-CR" dirty="0"/>
              <a:t>Color de las pestañas es blue2 (9FC5F8).</a:t>
            </a:r>
          </a:p>
          <a:p>
            <a:r>
              <a:rPr lang="es-CR" dirty="0"/>
              <a:t>El tamaño de los Data </a:t>
            </a:r>
            <a:r>
              <a:rPr lang="es-CR" dirty="0" err="1"/>
              <a:t>Grid</a:t>
            </a:r>
            <a:r>
              <a:rPr lang="es-CR" dirty="0"/>
              <a:t> 784, 392.</a:t>
            </a:r>
          </a:p>
          <a:p>
            <a:r>
              <a:rPr lang="es-CR" dirty="0"/>
              <a:t>Tipografía: open-</a:t>
            </a:r>
            <a:r>
              <a:rPr lang="es-CR" dirty="0" err="1"/>
              <a:t>sans</a:t>
            </a:r>
            <a:r>
              <a:rPr lang="es-CR" dirty="0"/>
              <a:t>-</a:t>
            </a:r>
            <a:r>
              <a:rPr lang="es-CR" dirty="0" err="1"/>
              <a:t>bold</a:t>
            </a:r>
            <a:r>
              <a:rPr lang="es-CR" dirty="0"/>
              <a:t>, 13.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442359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DDA49E-6918-6AEC-EE25-D04F1BDC4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Prototipos de baja Fidelidad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A48A856-D83F-4A89-4C99-AB6E99A1C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2355" y="2548032"/>
            <a:ext cx="5944115" cy="294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78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F542FA-9403-7541-47B4-9F3F2816C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4. Determinación y análisis de los requerimientos funcionales.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F97088-7038-4B93-0E1C-0C0FAF3F6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La intención de los requerimientos funcionales es plasmar el comportamiento y funciones que el sistema ejecutara.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CR" dirty="0"/>
              <a:t>Requerimientos de proceso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CR" dirty="0"/>
              <a:t>Requerimientos de interfaz gráfica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CR" dirty="0"/>
              <a:t>Requerimientos de seguridad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802217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15D19F-C027-1621-C458-F1BB22A40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Requerimientos de Proceso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C0A019-C960-5D93-6B38-179CFA84B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s-C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 sistema debe tener una base de datos con la información financiera existente de la empresa indicando fecha de compra, categoría, producto, precio etc.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s-C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 sistema deberá proveer distintos niveles de acceso, con base en el perfil de cada de usuario, por ejemplo: </a:t>
            </a:r>
            <a:r>
              <a:rPr lang="es-CR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Admin</a:t>
            </a:r>
            <a:r>
              <a:rPr lang="es-C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Sistema, Comprador, Aprobador jefe y Aprobador Financiero.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s-C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 sistema deberá solicitar una contraseña de acceso para que los usuarios puedan interactuar con el sistema, con base a sus perfiles de trabajo.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s-C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Los reportes generados por el sistema podrán ser ejecutados y obtenidos por los niveles de más alto rango.</a:t>
            </a:r>
          </a:p>
          <a:p>
            <a:pPr marL="0" indent="0">
              <a:buNone/>
            </a:pP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4057878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1FCE94-B57F-D0D1-EF95-27FB925D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Requerimientos de Interfaz Gráfica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793C15-6889-6AB8-E2F0-800B6497D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s-C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interfaz gráfica debe ser web para facilitar su uso y compatibilidad con los navegadores más comunes del internet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s-C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pantalla del Aprobador jefe y Financiero mostrara el número de requisición, monto de requisición, descripción, con la opción de Aprobar o Denegar la requisición.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s-C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pantalla del Administrador mostrara ID, Usuario, Correo, Contraseña, Ciudad, Edad y Rol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2408934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57_TF45165253" id="{28A1825B-CA0F-4D67-9785-55DD8DA7BCD9}" vid="{0BFE6581-3A41-4C3B-BF41-7EE5BD70DA4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Words>585</Words>
  <Application>Microsoft Office PowerPoint</Application>
  <PresentationFormat>Panorámica</PresentationFormat>
  <Paragraphs>62</Paragraphs>
  <Slides>11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Calibri</vt:lpstr>
      <vt:lpstr>Symbol</vt:lpstr>
      <vt:lpstr>Tw Cen MT</vt:lpstr>
      <vt:lpstr>Wingdings</vt:lpstr>
      <vt:lpstr>Circuito</vt:lpstr>
      <vt:lpstr>Proyecto de residencia</vt:lpstr>
      <vt:lpstr>1. Determinación y análisis de los usuarios.</vt:lpstr>
      <vt:lpstr>Presentación de PowerPoint</vt:lpstr>
      <vt:lpstr>2. Determinación y análisis de los requerimientos no funcionales relacionados con la usabilidad del sistema.</vt:lpstr>
      <vt:lpstr>3. Diseño del dialogo del sistema para cada uno de los diferentes usuarios determinados.</vt:lpstr>
      <vt:lpstr>Prototipos de baja Fidelidad</vt:lpstr>
      <vt:lpstr>4. Determinación y análisis de los requerimientos funcionales.</vt:lpstr>
      <vt:lpstr>Requerimientos de Proceso</vt:lpstr>
      <vt:lpstr>Requerimientos de Interfaz Gráfica</vt:lpstr>
      <vt:lpstr>Requerimientos de Seguridad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de residencia</dc:title>
  <dc:creator>Andrés Rivera</dc:creator>
  <cp:lastModifiedBy>Andrés Rivera</cp:lastModifiedBy>
  <cp:revision>8</cp:revision>
  <dcterms:created xsi:type="dcterms:W3CDTF">2022-08-15T06:12:25Z</dcterms:created>
  <dcterms:modified xsi:type="dcterms:W3CDTF">2022-08-15T06:37:52Z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